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8" r:id="rId4"/>
    <p:sldId id="269" r:id="rId5"/>
    <p:sldId id="271" r:id="rId6"/>
    <p:sldId id="278" r:id="rId7"/>
    <p:sldId id="272" r:id="rId8"/>
    <p:sldId id="277" r:id="rId9"/>
    <p:sldId id="25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3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57C4-77AF-4B97-BA20-DB58FF6372CC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5B42-7BB7-48CA-BDFA-6890620C7B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57C4-77AF-4B97-BA20-DB58FF6372CC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5B42-7BB7-48CA-BDFA-6890620C7B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57C4-77AF-4B97-BA20-DB58FF6372CC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5B42-7BB7-48CA-BDFA-6890620C7B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57C4-77AF-4B97-BA20-DB58FF6372CC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5B42-7BB7-48CA-BDFA-6890620C7B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57C4-77AF-4B97-BA20-DB58FF6372CC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5B42-7BB7-48CA-BDFA-6890620C7B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57C4-77AF-4B97-BA20-DB58FF6372CC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5B42-7BB7-48CA-BDFA-6890620C7B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57C4-77AF-4B97-BA20-DB58FF6372CC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5B42-7BB7-48CA-BDFA-6890620C7B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57C4-77AF-4B97-BA20-DB58FF6372CC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5B42-7BB7-48CA-BDFA-6890620C7B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57C4-77AF-4B97-BA20-DB58FF6372CC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5B42-7BB7-48CA-BDFA-6890620C7B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57C4-77AF-4B97-BA20-DB58FF6372CC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5B42-7BB7-48CA-BDFA-6890620C7B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57C4-77AF-4B97-BA20-DB58FF6372CC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5B42-7BB7-48CA-BDFA-6890620C7B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D57C4-77AF-4B97-BA20-DB58FF6372CC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B5B42-7BB7-48CA-BDFA-6890620C7B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Викторина </a:t>
            </a:r>
            <a:r>
              <a:rPr lang="ru-RU" i="1" dirty="0" smtClean="0"/>
              <a:t>«Корней Чуковский»</a:t>
            </a:r>
            <a:endParaRPr lang="ru-RU" i="1" dirty="0"/>
          </a:p>
        </p:txBody>
      </p:sp>
      <p:pic>
        <p:nvPicPr>
          <p:cNvPr id="4" name="Содержимое 3" descr="ч9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556792"/>
            <a:ext cx="5400600" cy="4896544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Autofit/>
          </a:bodyPr>
          <a:lstStyle/>
          <a:p>
            <a:r>
              <a:rPr lang="ru-RU" sz="4000" dirty="0" smtClean="0"/>
              <a:t>  1. Назовите настоящее имя Чуковского. </a:t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000" dirty="0" smtClean="0"/>
              <a:t>2.В какой книге Чуковский обобщил свой опыт исследования речи детей?</a:t>
            </a:r>
          </a:p>
          <a:p>
            <a:pPr algn="ctr"/>
            <a:endParaRPr lang="ru-RU" dirty="0"/>
          </a:p>
          <a:p>
            <a:pPr algn="ctr">
              <a:buNone/>
            </a:pPr>
            <a:r>
              <a:rPr lang="ru-RU" sz="4000" dirty="0" smtClean="0"/>
              <a:t>3.В какой сказке прославили воробья?</a:t>
            </a:r>
          </a:p>
          <a:p>
            <a:endParaRPr lang="ru-RU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42394"/>
          </a:xfrm>
        </p:spPr>
        <p:txBody>
          <a:bodyPr/>
          <a:lstStyle/>
          <a:p>
            <a:r>
              <a:rPr lang="ru-RU" dirty="0" smtClean="0"/>
              <a:t>3.Как звали командира мочалок?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ч77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88024" y="2636912"/>
            <a:ext cx="3744416" cy="297541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/>
          <a:lstStyle/>
          <a:p>
            <a:r>
              <a:rPr lang="ru-RU" dirty="0" smtClean="0"/>
              <a:t>4. Что купила Муха на базаре?</a:t>
            </a:r>
            <a:endParaRPr lang="ru-RU" dirty="0"/>
          </a:p>
        </p:txBody>
      </p:sp>
      <p:pic>
        <p:nvPicPr>
          <p:cNvPr id="4" name="Содержимое 3" descr="ч9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13318" y="2276872"/>
            <a:ext cx="5517364" cy="424847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46450"/>
          </a:xfrm>
        </p:spPr>
        <p:txBody>
          <a:bodyPr/>
          <a:lstStyle/>
          <a:p>
            <a:r>
              <a:rPr lang="ru-RU" dirty="0" smtClean="0"/>
              <a:t>5.На чем ехали комарики?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6.Как назвали хозяйку- лентяйку?</a:t>
            </a:r>
            <a:endParaRPr lang="ru-RU" dirty="0"/>
          </a:p>
        </p:txBody>
      </p:sp>
      <p:pic>
        <p:nvPicPr>
          <p:cNvPr id="4" name="Содержимое 3" descr="ч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76055" y="3429000"/>
            <a:ext cx="3168353" cy="316835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4322"/>
          </a:xfrm>
        </p:spPr>
        <p:txBody>
          <a:bodyPr/>
          <a:lstStyle/>
          <a:p>
            <a:pPr algn="l"/>
            <a:r>
              <a:rPr lang="ru-RU" dirty="0" smtClean="0"/>
              <a:t>7.Как зовут доброго доктора?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8.Как зовут разбойника, который кушает детей?</a:t>
            </a:r>
            <a:endParaRPr lang="ru-RU" dirty="0"/>
          </a:p>
        </p:txBody>
      </p:sp>
      <p:pic>
        <p:nvPicPr>
          <p:cNvPr id="4" name="Содержимое 3" descr="ч6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88024" y="3429000"/>
            <a:ext cx="3240360" cy="3201219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58418"/>
          </a:xfrm>
        </p:spPr>
        <p:txBody>
          <a:bodyPr/>
          <a:lstStyle/>
          <a:p>
            <a:pPr algn="l"/>
            <a:r>
              <a:rPr lang="ru-RU" dirty="0" smtClean="0"/>
              <a:t>9.Что подарили Мухе блошки?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10.Кто спас солнце?</a:t>
            </a:r>
            <a:endParaRPr lang="ru-RU" dirty="0"/>
          </a:p>
        </p:txBody>
      </p:sp>
      <p:pic>
        <p:nvPicPr>
          <p:cNvPr id="4" name="Содержимое 3" descr="к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4221088"/>
            <a:ext cx="3683396" cy="244827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/>
          <a:lstStyle/>
          <a:p>
            <a:pPr algn="l"/>
            <a:r>
              <a:rPr lang="ru-RU" dirty="0" smtClean="0"/>
              <a:t>11. Кто поджег море?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12.Кто потушил море?</a:t>
            </a:r>
            <a:endParaRPr lang="ru-RU" dirty="0"/>
          </a:p>
        </p:txBody>
      </p:sp>
      <p:pic>
        <p:nvPicPr>
          <p:cNvPr id="4" name="Содержимое 3" descr="ч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20072" y="3645024"/>
            <a:ext cx="3399259" cy="303239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633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Автор</a:t>
            </a:r>
            <a:r>
              <a:rPr lang="ru-RU" sz="2800" dirty="0"/>
              <a:t> </a:t>
            </a:r>
            <a:r>
              <a:rPr lang="ru-RU" sz="2800" dirty="0" smtClean="0"/>
              <a:t>: Фоменко Т.И.</a:t>
            </a:r>
            <a:br>
              <a:rPr lang="ru-RU" sz="2800" dirty="0" smtClean="0"/>
            </a:br>
            <a:r>
              <a:rPr lang="ru-RU" sz="2800" dirty="0" smtClean="0"/>
              <a:t>Литература: 1.Литературное чтение. 2 класс. Изд. Просвещение. Москва.2012г.</a:t>
            </a:r>
            <a:br>
              <a:rPr lang="ru-RU" sz="2800" dirty="0" smtClean="0"/>
            </a:br>
            <a:r>
              <a:rPr lang="ru-RU" sz="2800" dirty="0" smtClean="0"/>
              <a:t>2.Поурочные разработки по литературному чтению. 2 класс. Изд.Москва «</a:t>
            </a:r>
            <a:r>
              <a:rPr lang="ru-RU" sz="2800" dirty="0" err="1" smtClean="0"/>
              <a:t>Вако</a:t>
            </a:r>
            <a:r>
              <a:rPr lang="ru-RU" sz="2800" dirty="0" smtClean="0"/>
              <a:t>» 2013.</a:t>
            </a:r>
            <a:endParaRPr lang="ru-RU" sz="2800" dirty="0"/>
          </a:p>
        </p:txBody>
      </p:sp>
      <p:pic>
        <p:nvPicPr>
          <p:cNvPr id="4" name="Содержимое 3" descr="ч33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48064" y="3573017"/>
            <a:ext cx="3384376" cy="3168352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69</Words>
  <Application>Microsoft Office PowerPoint</Application>
  <PresentationFormat>Экран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Викторина «Корней Чуковский»</vt:lpstr>
      <vt:lpstr>  1. Назовите настоящее имя Чуковского.  </vt:lpstr>
      <vt:lpstr>3.Как звали командира мочалок?  </vt:lpstr>
      <vt:lpstr>4. Что купила Муха на базаре?</vt:lpstr>
      <vt:lpstr>5.На чем ехали комарики?  6.Как назвали хозяйку- лентяйку?</vt:lpstr>
      <vt:lpstr>7.Как зовут доброго доктора?  8.Как зовут разбойника, который кушает детей?</vt:lpstr>
      <vt:lpstr>9.Что подарили Мухе блошки?  10.Кто спас солнце?</vt:lpstr>
      <vt:lpstr>11. Кто поджег море?  12.Кто потушил море?</vt:lpstr>
      <vt:lpstr>Автор : Фоменко Т.И. Литература: 1.Литературное чтение. 2 класс. Изд. Просвещение. Москва.2012г. 2.Поурочные разработки по литературному чтению. 2 класс. Изд.Москва «Вако» 2013.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4</cp:revision>
  <dcterms:created xsi:type="dcterms:W3CDTF">2014-02-03T16:06:50Z</dcterms:created>
  <dcterms:modified xsi:type="dcterms:W3CDTF">2014-02-03T16:43:19Z</dcterms:modified>
</cp:coreProperties>
</file>