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0" r:id="rId4"/>
    <p:sldId id="261" r:id="rId5"/>
    <p:sldId id="265" r:id="rId6"/>
    <p:sldId id="263" r:id="rId7"/>
    <p:sldId id="277" r:id="rId8"/>
    <p:sldId id="264" r:id="rId9"/>
    <p:sldId id="268" r:id="rId10"/>
    <p:sldId id="266" r:id="rId11"/>
    <p:sldId id="267" r:id="rId12"/>
    <p:sldId id="270" r:id="rId13"/>
    <p:sldId id="269" r:id="rId14"/>
    <p:sldId id="273" r:id="rId15"/>
    <p:sldId id="271" r:id="rId16"/>
    <p:sldId id="275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40AE-CF3C-4A5D-9BBE-8866A10AC145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2998-3DC0-4BB2-9607-1D5931033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40AE-CF3C-4A5D-9BBE-8866A10AC145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2998-3DC0-4BB2-9607-1D5931033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40AE-CF3C-4A5D-9BBE-8866A10AC145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2998-3DC0-4BB2-9607-1D5931033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40AE-CF3C-4A5D-9BBE-8866A10AC145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2998-3DC0-4BB2-9607-1D5931033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40AE-CF3C-4A5D-9BBE-8866A10AC145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2998-3DC0-4BB2-9607-1D5931033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40AE-CF3C-4A5D-9BBE-8866A10AC145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2998-3DC0-4BB2-9607-1D5931033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40AE-CF3C-4A5D-9BBE-8866A10AC145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2998-3DC0-4BB2-9607-1D5931033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40AE-CF3C-4A5D-9BBE-8866A10AC145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2998-3DC0-4BB2-9607-1D5931033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40AE-CF3C-4A5D-9BBE-8866A10AC145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2998-3DC0-4BB2-9607-1D5931033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40AE-CF3C-4A5D-9BBE-8866A10AC145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2998-3DC0-4BB2-9607-1D5931033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40AE-CF3C-4A5D-9BBE-8866A10AC145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42998-3DC0-4BB2-9607-1D5931033E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40AE-CF3C-4A5D-9BBE-8866A10AC145}" type="datetimeFigureOut">
              <a:rPr lang="ru-RU" smtClean="0"/>
              <a:t>03.01.2002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42998-3DC0-4BB2-9607-1D5931033E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i="1" dirty="0" smtClean="0"/>
              <a:t>Изобразительное искусство. 2 класс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i="1" dirty="0" smtClean="0"/>
              <a:t>Выражение характера человека через украшения.</a:t>
            </a:r>
            <a:endParaRPr lang="ru-RU" sz="4400" i="1" dirty="0"/>
          </a:p>
        </p:txBody>
      </p:sp>
      <p:pic>
        <p:nvPicPr>
          <p:cNvPr id="4" name="Содержимое 3" descr="смка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212976"/>
            <a:ext cx="3384376" cy="33045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дж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404664"/>
            <a:ext cx="6034617" cy="572149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ог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404664"/>
            <a:ext cx="6480719" cy="604867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2434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фя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124744"/>
            <a:ext cx="4652342" cy="4968552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Кружева</a:t>
            </a:r>
            <a:endParaRPr lang="ru-RU" i="1" dirty="0"/>
          </a:p>
        </p:txBody>
      </p:sp>
      <p:pic>
        <p:nvPicPr>
          <p:cNvPr id="4" name="Содержимое 3" descr="90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772816"/>
            <a:ext cx="7200799" cy="460851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выц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88640"/>
            <a:ext cx="6192687" cy="6192688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ить.jpeg678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1" y="260648"/>
            <a:ext cx="7776864" cy="6048672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йц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60648"/>
            <a:ext cx="7056784" cy="612068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ьир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60648"/>
            <a:ext cx="6552728" cy="597666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Старинные костюмы</a:t>
            </a:r>
            <a:endParaRPr lang="ru-RU" i="1" dirty="0"/>
          </a:p>
        </p:txBody>
      </p:sp>
      <p:pic>
        <p:nvPicPr>
          <p:cNvPr id="4" name="Содержимое 3" descr="890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556792"/>
            <a:ext cx="4464496" cy="460851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ст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476672"/>
            <a:ext cx="7056784" cy="576064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ыыыы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332656"/>
            <a:ext cx="7344816" cy="604867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яяяя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60648"/>
            <a:ext cx="6912768" cy="633670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Головные уборы</a:t>
            </a:r>
            <a:endParaRPr lang="ru-RU" dirty="0"/>
          </a:p>
        </p:txBody>
      </p:sp>
      <p:pic>
        <p:nvPicPr>
          <p:cNvPr id="4" name="Содержимое 3" descr="78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484784"/>
            <a:ext cx="6192688" cy="482453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Старинные головные уборы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i="1" dirty="0" smtClean="0"/>
          </a:p>
          <a:p>
            <a:pPr>
              <a:buNone/>
            </a:pPr>
            <a:r>
              <a:rPr lang="ru-RU" sz="2800" i="1" dirty="0" smtClean="0"/>
              <a:t> </a:t>
            </a:r>
            <a:r>
              <a:rPr lang="ru-RU" sz="2800" b="1" i="1" dirty="0" smtClean="0"/>
              <a:t>На территории современной России головным уборам во все века придавали глубокое значение. Женщины их носили не только как украшение, но и отдавая дань традициям и подчеркивая свое семейное положение. Для мужчин же головные уборы всегда имели статусное значение, т. е. чем он был выше и богаче украшен, тем более высокое социальное положение занимал мужчина, его носящий. </a:t>
            </a:r>
          </a:p>
          <a:p>
            <a:endParaRPr lang="ru-RU" sz="2800" dirty="0" smtClean="0"/>
          </a:p>
          <a:p>
            <a:r>
              <a:rPr lang="ru-RU" sz="2800" dirty="0" smtClean="0"/>
              <a:t> Для людей, живущих в низшем социальном сословии (нищие, слуги, крестьяне и т. п.) роль головного убора выполняли колпаки из шерсти низшего качества, а зимой они носили своеобразные повязки из меха пушного зайца, который никогда не славился своей ценностью и дороговизной. Старинный головной убор обеспеченных людей был расшит золотыми нитями и драгоценными камнями и изготавливался из самых дорогих на тот момент тканей (шелк, парча и т. д.). А в качестве домашнего аксессуара служила так называемая тафья или тюбетейка. А так как высота и размер головного убора символизировали достаток и власть, купцы и бояре на значимые и торжественные мероприятия одевали и тюбетейку, и шапку, и колпак, тем самым демонстрируя свою социальную принадлежность.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ц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332656"/>
            <a:ext cx="6264696" cy="583264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0110639_IMG_4297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332656"/>
            <a:ext cx="7920880" cy="626469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215</Words>
  <Application>Microsoft Office PowerPoint</Application>
  <PresentationFormat>Экран (4:3)</PresentationFormat>
  <Paragraphs>10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Изобразительное искусство. 2 класс</vt:lpstr>
      <vt:lpstr>Старинные костюмы</vt:lpstr>
      <vt:lpstr>Слайд 3</vt:lpstr>
      <vt:lpstr>Слайд 4</vt:lpstr>
      <vt:lpstr>Слайд 5</vt:lpstr>
      <vt:lpstr>Головные уборы</vt:lpstr>
      <vt:lpstr>Старинные головные уборы</vt:lpstr>
      <vt:lpstr>Слайд 8</vt:lpstr>
      <vt:lpstr>Слайд 9</vt:lpstr>
      <vt:lpstr>Слайд 10</vt:lpstr>
      <vt:lpstr>Слайд 11</vt:lpstr>
      <vt:lpstr>Слайд 12</vt:lpstr>
      <vt:lpstr>Кружева</vt:lpstr>
      <vt:lpstr>Слайд 14</vt:lpstr>
      <vt:lpstr>Слайд 15</vt:lpstr>
      <vt:lpstr>Слайд 16</vt:lpstr>
      <vt:lpstr>Слайд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Изобразительное искусство. 2 класс</dc:title>
  <dc:creator>Татьяна</dc:creator>
  <cp:lastModifiedBy>Татьяна</cp:lastModifiedBy>
  <cp:revision>4</cp:revision>
  <dcterms:created xsi:type="dcterms:W3CDTF">2002-01-02T23:00:41Z</dcterms:created>
  <dcterms:modified xsi:type="dcterms:W3CDTF">2002-01-02T23:39:49Z</dcterms:modified>
</cp:coreProperties>
</file>