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9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7FD5-D31D-4807-B470-6E27FD3E4CE4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21171-71E4-41A7-9DD7-1B997A522A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 2 класс.</a:t>
            </a:r>
            <a:endParaRPr lang="ru-RU" dirty="0"/>
          </a:p>
        </p:txBody>
      </p:sp>
      <p:pic>
        <p:nvPicPr>
          <p:cNvPr id="4" name="Содержимое 3" descr="школ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3378" y="1600200"/>
            <a:ext cx="5157244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72-47              75-56</a:t>
            </a:r>
          </a:p>
          <a:p>
            <a:endParaRPr lang="ru-RU" sz="4800" dirty="0"/>
          </a:p>
          <a:p>
            <a:pPr>
              <a:buNone/>
            </a:pPr>
            <a:r>
              <a:rPr lang="ru-RU" sz="4800" dirty="0" smtClean="0"/>
              <a:t>64+27              38-27</a:t>
            </a:r>
          </a:p>
          <a:p>
            <a:endParaRPr lang="ru-RU" sz="4800" dirty="0"/>
          </a:p>
          <a:p>
            <a:pPr>
              <a:buNone/>
            </a:pPr>
            <a:r>
              <a:rPr lang="ru-RU" sz="4800" dirty="0" smtClean="0"/>
              <a:t>36+39              93-57</a:t>
            </a:r>
            <a:endParaRPr lang="ru-RU" sz="4800" dirty="0"/>
          </a:p>
        </p:txBody>
      </p:sp>
      <p:pic>
        <p:nvPicPr>
          <p:cNvPr id="4" name="Содержимое 3" descr="школ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196751"/>
            <a:ext cx="2016224" cy="31683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3см 5мм * 35 мм</a:t>
            </a:r>
          </a:p>
          <a:p>
            <a:pPr algn="ctr"/>
            <a:endParaRPr lang="ru-RU" sz="4000" dirty="0"/>
          </a:p>
          <a:p>
            <a:pPr algn="ctr"/>
            <a:r>
              <a:rPr lang="ru-RU" sz="4000" dirty="0" smtClean="0"/>
              <a:t>7дм 6см* 8дм</a:t>
            </a:r>
          </a:p>
          <a:p>
            <a:pPr algn="ctr"/>
            <a:endParaRPr lang="ru-RU" sz="4000" dirty="0"/>
          </a:p>
          <a:p>
            <a:pPr algn="ctr"/>
            <a:r>
              <a:rPr lang="ru-RU" sz="4000" dirty="0" smtClean="0"/>
              <a:t>2см 4мм  *42мм</a:t>
            </a:r>
          </a:p>
          <a:p>
            <a:pPr algn="ctr"/>
            <a:endParaRPr lang="ru-RU" sz="4000" dirty="0"/>
          </a:p>
          <a:p>
            <a:pPr algn="ctr"/>
            <a:r>
              <a:rPr lang="ru-RU" sz="4000" dirty="0" smtClean="0"/>
              <a:t>1дм 9мм  *15 см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На одной стороне улицы 20 домов. Это на 3 дома больше, чем на другой. Сколько домов на другой улицы?</a:t>
            </a:r>
          </a:p>
          <a:p>
            <a:r>
              <a:rPr lang="ru-RU" sz="2800" i="1" dirty="0" smtClean="0"/>
              <a:t>В детский сад привезли 2 бидона молока. В одном бидоне было 16 л молока, а в другом-24 л. За обедом израсходовали  18 л.Сколько литров молока осталось?</a:t>
            </a:r>
          </a:p>
          <a:p>
            <a:r>
              <a:rPr lang="ru-RU" sz="2800" i="1" dirty="0" smtClean="0"/>
              <a:t>В библиотеке на  одной полке стояло 54 книги. Сколько книг стояло на двух полках?</a:t>
            </a:r>
            <a:endParaRPr lang="ru-RU" sz="2800" i="1" dirty="0"/>
          </a:p>
        </p:txBody>
      </p:sp>
      <p:pic>
        <p:nvPicPr>
          <p:cNvPr id="4" name="Содержимое 3" descr="ш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260648"/>
            <a:ext cx="1190625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Автор: Фоменко Т.И.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Литература: </a:t>
            </a:r>
            <a:r>
              <a:rPr lang="ru-RU" sz="2800" dirty="0" err="1" smtClean="0"/>
              <a:t>М.И.Моро.Математика</a:t>
            </a:r>
            <a:r>
              <a:rPr lang="ru-RU" sz="2800" dirty="0" smtClean="0"/>
              <a:t>. 2 класс. Изд. Просвещение. Москва. 2011.</a:t>
            </a:r>
          </a:p>
          <a:p>
            <a:r>
              <a:rPr lang="ru-RU" sz="2800" dirty="0" smtClean="0"/>
              <a:t>Т.Н. </a:t>
            </a:r>
            <a:r>
              <a:rPr lang="ru-RU" sz="2800" dirty="0" err="1" smtClean="0"/>
              <a:t>Ситникова</a:t>
            </a:r>
            <a:r>
              <a:rPr lang="ru-RU" sz="2800" dirty="0" smtClean="0"/>
              <a:t>. Поурочные разработки по математике. 2 класс. Изд.Москва 2Вако» 2013.</a:t>
            </a:r>
            <a:endParaRPr lang="ru-RU" sz="2800" dirty="0"/>
          </a:p>
        </p:txBody>
      </p:sp>
      <p:pic>
        <p:nvPicPr>
          <p:cNvPr id="7" name="Содержимое 3" descr="шкло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293096"/>
            <a:ext cx="2019300" cy="1428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140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Математика 2 класс.</vt:lpstr>
      <vt:lpstr>Реши:</vt:lpstr>
      <vt:lpstr>Сравни: </vt:lpstr>
      <vt:lpstr>Задачи:</vt:lpstr>
      <vt:lpstr>Автор: Фоменко Т.И.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2 класс.</dc:title>
  <dc:creator>Татьяна</dc:creator>
  <cp:lastModifiedBy>Татьяна</cp:lastModifiedBy>
  <cp:revision>4</cp:revision>
  <dcterms:created xsi:type="dcterms:W3CDTF">2014-03-03T14:42:53Z</dcterms:created>
  <dcterms:modified xsi:type="dcterms:W3CDTF">2014-03-03T15:22:33Z</dcterms:modified>
</cp:coreProperties>
</file>