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2" r:id="rId6"/>
    <p:sldId id="263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A695-D26D-41C0-9532-7DFF2CC15031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A166-9019-4134-95F1-FF65835AA8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A695-D26D-41C0-9532-7DFF2CC15031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A166-9019-4134-95F1-FF65835AA8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A695-D26D-41C0-9532-7DFF2CC15031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A166-9019-4134-95F1-FF65835AA8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A695-D26D-41C0-9532-7DFF2CC15031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A166-9019-4134-95F1-FF65835AA8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A695-D26D-41C0-9532-7DFF2CC15031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A166-9019-4134-95F1-FF65835AA8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A695-D26D-41C0-9532-7DFF2CC15031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A166-9019-4134-95F1-FF65835AA8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A695-D26D-41C0-9532-7DFF2CC15031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A166-9019-4134-95F1-FF65835AA8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A695-D26D-41C0-9532-7DFF2CC15031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A166-9019-4134-95F1-FF65835AA8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A695-D26D-41C0-9532-7DFF2CC15031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A166-9019-4134-95F1-FF65835AA8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A695-D26D-41C0-9532-7DFF2CC15031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A166-9019-4134-95F1-FF65835AA8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A695-D26D-41C0-9532-7DFF2CC15031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A166-9019-4134-95F1-FF65835AA8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EA695-D26D-41C0-9532-7DFF2CC15031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A166-9019-4134-95F1-FF65835AA8C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891480"/>
            <a:ext cx="9144000" cy="3384376"/>
          </a:xfrm>
        </p:spPr>
        <p:txBody>
          <a:bodyPr>
            <a:normAutofit/>
          </a:bodyPr>
          <a:lstStyle/>
          <a:p>
            <a:r>
              <a:rPr lang="ru-RU" dirty="0" smtClean="0"/>
              <a:t>Математика 2 класс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 rot="10800000" flipV="1">
            <a:off x="395536" y="908720"/>
            <a:ext cx="8424936" cy="5949280"/>
          </a:xfrm>
        </p:spPr>
        <p:txBody>
          <a:bodyPr>
            <a:normAutofit/>
          </a:bodyPr>
          <a:lstStyle/>
          <a:p>
            <a:r>
              <a:rPr lang="ru-RU" dirty="0" smtClean="0"/>
              <a:t>Сложение и вычитание в пределах 100</a:t>
            </a:r>
            <a:endParaRPr lang="ru-RU" dirty="0"/>
          </a:p>
        </p:txBody>
      </p:sp>
      <p:pic>
        <p:nvPicPr>
          <p:cNvPr id="10" name="Содержимое 4" descr="загл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556792"/>
            <a:ext cx="7992888" cy="54726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ru-RU" dirty="0" smtClean="0"/>
              <a:t>Реши: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23+37                   18+22</a:t>
            </a:r>
          </a:p>
          <a:p>
            <a:pPr algn="ctr"/>
            <a:endParaRPr lang="ru-RU" dirty="0"/>
          </a:p>
          <a:p>
            <a:pPr algn="ctr">
              <a:buNone/>
            </a:pPr>
            <a:r>
              <a:rPr lang="ru-RU" dirty="0" smtClean="0"/>
              <a:t>23+35                   86-35</a:t>
            </a:r>
          </a:p>
          <a:p>
            <a:pPr algn="ctr"/>
            <a:endParaRPr lang="ru-RU" dirty="0"/>
          </a:p>
          <a:p>
            <a:pPr algn="ctr">
              <a:buNone/>
            </a:pPr>
            <a:r>
              <a:rPr lang="ru-RU" dirty="0" smtClean="0"/>
              <a:t>20+30                   99-61</a:t>
            </a:r>
          </a:p>
          <a:p>
            <a:pPr algn="ctr"/>
            <a:endParaRPr lang="ru-RU" dirty="0"/>
          </a:p>
          <a:p>
            <a:pPr algn="ctr">
              <a:buNone/>
            </a:pPr>
            <a:r>
              <a:rPr lang="ru-RU" dirty="0" smtClean="0"/>
              <a:t>90-17                   74+26   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 уравнения: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/>
              <a:t>27-х=9                </a:t>
            </a:r>
          </a:p>
          <a:p>
            <a:pPr algn="ctr"/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а+2=20</a:t>
            </a:r>
          </a:p>
          <a:p>
            <a:pPr algn="ctr"/>
            <a:endParaRPr lang="ru-RU" sz="4000" dirty="0"/>
          </a:p>
          <a:p>
            <a:pPr algn="ctr">
              <a:buNone/>
            </a:pPr>
            <a:r>
              <a:rPr lang="ru-RU" sz="4000" dirty="0" smtClean="0"/>
              <a:t>У-37=15</a:t>
            </a:r>
          </a:p>
          <a:p>
            <a:pPr algn="ctr"/>
            <a:endParaRPr lang="ru-RU" sz="4000" dirty="0"/>
          </a:p>
          <a:p>
            <a:pPr algn="ctr">
              <a:buNone/>
            </a:pPr>
            <a:r>
              <a:rPr lang="ru-RU" sz="4000" dirty="0" smtClean="0"/>
              <a:t>44-х=21</a:t>
            </a: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txBody>
          <a:bodyPr/>
          <a:lstStyle/>
          <a:p>
            <a:r>
              <a:rPr lang="ru-RU" dirty="0" smtClean="0"/>
              <a:t>Логическая разминка: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*Арбуз весит 8 дм, а дыня-11 дм. На сколько арбуз легче дыни?</a:t>
            </a:r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*В детском саду было 6 синих мячей, а красных- больше. Сколько красных мячей было в детском саду?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школ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8640960" cy="648072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ru-RU" sz="4000" dirty="0" smtClean="0"/>
              <a:t>Юра подарил одному товарищу 7 значков, другому 8 значков, и у него осталось 45 значков. Сколько значков было у Юры?</a:t>
            </a:r>
            <a:endParaRPr lang="ru-RU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35416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Автор: Фоменко Т.И. ГБОУ СОШ №1391 г.Москва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Литература:</a:t>
            </a:r>
          </a:p>
          <a:p>
            <a:r>
              <a:rPr lang="ru-RU" sz="2800" dirty="0" smtClean="0"/>
              <a:t>М. И. Моро. Математика 2 класс. Изд. Просвещение. Москва 2011г.</a:t>
            </a:r>
          </a:p>
          <a:p>
            <a:r>
              <a:rPr lang="ru-RU" sz="2800" dirty="0" smtClean="0"/>
              <a:t>Т. И. СИТНИКОВА. Поурочные разработки по математике.2 класс. Изд.Москва «</a:t>
            </a:r>
            <a:r>
              <a:rPr lang="ru-RU" sz="2800" dirty="0" err="1" smtClean="0"/>
              <a:t>Вако</a:t>
            </a:r>
            <a:r>
              <a:rPr lang="ru-RU" sz="2800" dirty="0" smtClean="0"/>
              <a:t>» 2013.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139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Математика 2 класс </vt:lpstr>
      <vt:lpstr>Реши:</vt:lpstr>
      <vt:lpstr>Реши уравнения:</vt:lpstr>
      <vt:lpstr>Логическая разминка:</vt:lpstr>
      <vt:lpstr>Слайд 5</vt:lpstr>
      <vt:lpstr>Самостоятельная работа</vt:lpstr>
      <vt:lpstr>Автор: Фоменко Т.И. ГБОУ СОШ №1391 г.Москва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2 класс </dc:title>
  <dc:creator>Татьяна</dc:creator>
  <cp:lastModifiedBy>Татьяна</cp:lastModifiedBy>
  <cp:revision>5</cp:revision>
  <dcterms:created xsi:type="dcterms:W3CDTF">2014-01-29T14:47:06Z</dcterms:created>
  <dcterms:modified xsi:type="dcterms:W3CDTF">2014-01-29T15:32:03Z</dcterms:modified>
</cp:coreProperties>
</file>